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30275213" cy="42803763"/>
  <p:notesSz cx="6797675" cy="9926638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1B5A"/>
    <a:srgbClr val="192E78"/>
    <a:srgbClr val="E68DAB"/>
    <a:srgbClr val="E5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" d="100"/>
          <a:sy n="11" d="100"/>
        </p:scale>
        <p:origin x="1806" y="210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onyoung Oh" userId="395b0dc478afa2dc" providerId="LiveId" clId="{0A2B3288-7BDA-477C-A183-FBDD8E2112AF}"/>
    <pc:docChg chg="modSld">
      <pc:chgData name="Yoonyoung Oh" userId="395b0dc478afa2dc" providerId="LiveId" clId="{0A2B3288-7BDA-477C-A183-FBDD8E2112AF}" dt="2024-02-15T23:18:01.118" v="1"/>
      <pc:docMkLst>
        <pc:docMk/>
      </pc:docMkLst>
      <pc:sldChg chg="setBg">
        <pc:chgData name="Yoonyoung Oh" userId="395b0dc478afa2dc" providerId="LiveId" clId="{0A2B3288-7BDA-477C-A183-FBDD8E2112AF}" dt="2024-02-15T23:18:01.118" v="1"/>
        <pc:sldMkLst>
          <pc:docMk/>
          <pc:sldMk cId="1558998364" sldId="256"/>
        </pc:sldMkLst>
      </pc:sldChg>
    </pc:docChg>
  </pc:docChgLst>
  <pc:docChgLst>
    <pc:chgData name="Jessie Yoon" userId="af866fdaa057decb" providerId="LiveId" clId="{AAFFA257-6817-44F3-B821-8933D8F908A0}"/>
    <pc:docChg chg="custSel modSld modMainMaster">
      <pc:chgData name="Jessie Yoon" userId="af866fdaa057decb" providerId="LiveId" clId="{AAFFA257-6817-44F3-B821-8933D8F908A0}" dt="2023-07-31T23:47:06.175" v="6" actId="735"/>
      <pc:docMkLst>
        <pc:docMk/>
      </pc:docMkLst>
      <pc:sldChg chg="delSp modSp mod">
        <pc:chgData name="Jessie Yoon" userId="af866fdaa057decb" providerId="LiveId" clId="{AAFFA257-6817-44F3-B821-8933D8F908A0}" dt="2023-07-31T23:45:47.782" v="3" actId="14100"/>
        <pc:sldMkLst>
          <pc:docMk/>
          <pc:sldMk cId="1558998364" sldId="256"/>
        </pc:sldMkLst>
        <pc:spChg chg="mod">
          <ac:chgData name="Jessie Yoon" userId="af866fdaa057decb" providerId="LiveId" clId="{AAFFA257-6817-44F3-B821-8933D8F908A0}" dt="2023-07-31T23:45:47.782" v="3" actId="14100"/>
          <ac:spMkLst>
            <pc:docMk/>
            <pc:sldMk cId="1558998364" sldId="256"/>
            <ac:spMk id="6" creationId="{10C0C4DF-CB48-4F33-8123-5A6999C6CDAB}"/>
          </ac:spMkLst>
        </pc:spChg>
        <pc:spChg chg="del">
          <ac:chgData name="Jessie Yoon" userId="af866fdaa057decb" providerId="LiveId" clId="{AAFFA257-6817-44F3-B821-8933D8F908A0}" dt="2023-07-31T23:45:36.516" v="1" actId="478"/>
          <ac:spMkLst>
            <pc:docMk/>
            <pc:sldMk cId="1558998364" sldId="256"/>
            <ac:spMk id="15" creationId="{10C0C4DF-CB48-4F33-8123-5A6999C6CDAB}"/>
          </ac:spMkLst>
        </pc:spChg>
        <pc:graphicFrameChg chg="del">
          <ac:chgData name="Jessie Yoon" userId="af866fdaa057decb" providerId="LiveId" clId="{AAFFA257-6817-44F3-B821-8933D8F908A0}" dt="2023-07-31T23:43:16.172" v="0" actId="478"/>
          <ac:graphicFrameMkLst>
            <pc:docMk/>
            <pc:sldMk cId="1558998364" sldId="256"/>
            <ac:graphicFrameMk id="2" creationId="{218DAA08-6D40-9113-E8EF-96DE84DA5EAC}"/>
          </ac:graphicFrameMkLst>
        </pc:graphicFrameChg>
      </pc:sldChg>
      <pc:sldMasterChg chg="modSp modSldLayout">
        <pc:chgData name="Jessie Yoon" userId="af866fdaa057decb" providerId="LiveId" clId="{AAFFA257-6817-44F3-B821-8933D8F908A0}" dt="2023-07-31T23:47:06.175" v="6" actId="735"/>
        <pc:sldMasterMkLst>
          <pc:docMk/>
          <pc:sldMasterMk cId="856692245" sldId="2147483672"/>
        </pc:sldMasterMkLst>
        <pc:sldLayoutChg chg="modSp">
          <pc:chgData name="Jessie Yoon" userId="af866fdaa057decb" providerId="LiveId" clId="{AAFFA257-6817-44F3-B821-8933D8F908A0}" dt="2023-07-31T23:46:01.837" v="4" actId="735"/>
          <pc:sldLayoutMkLst>
            <pc:docMk/>
            <pc:sldMasterMk cId="856692245" sldId="2147483672"/>
            <pc:sldLayoutMk cId="2678187211" sldId="2147483673"/>
          </pc:sldLayoutMkLst>
        </pc:sldLayoutChg>
        <pc:sldLayoutChg chg="modSp">
          <pc:chgData name="Jessie Yoon" userId="af866fdaa057decb" providerId="LiveId" clId="{AAFFA257-6817-44F3-B821-8933D8F908A0}" dt="2023-07-31T23:46:47.693" v="5" actId="735"/>
          <pc:sldLayoutMkLst>
            <pc:docMk/>
            <pc:sldMasterMk cId="856692245" sldId="2147483672"/>
            <pc:sldLayoutMk cId="1914571890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CF6FE-A825-4AFD-A9C5-8D92AB955DAB}" type="datetimeFigureOut">
              <a:rPr lang="ko-KR" altLang="en-US" smtClean="0"/>
              <a:t>2024-02-16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71C6D-4F2B-442E-9C6D-4D72C27E73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81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14563" y="1241425"/>
            <a:ext cx="2368550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1C6D-4F2B-442E-9C6D-4D72C27E73F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280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874-AC77-43AD-9EF4-3F789C31C4B8}" type="datetimeFigureOut">
              <a:rPr lang="ko-KR" altLang="en-US" smtClean="0"/>
              <a:t>2024-02-16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04F2-83AE-4E75-9A49-49E87F009A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187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874-AC77-43AD-9EF4-3F789C31C4B8}" type="datetimeFigureOut">
              <a:rPr lang="ko-KR" altLang="en-US" smtClean="0"/>
              <a:t>2024-02-16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04F2-83AE-4E75-9A49-49E87F009A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726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874-AC77-43AD-9EF4-3F789C31C4B8}" type="datetimeFigureOut">
              <a:rPr lang="ko-KR" altLang="en-US" smtClean="0"/>
              <a:t>2024-02-16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04F2-83AE-4E75-9A49-49E87F009A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04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874-AC77-43AD-9EF4-3F789C31C4B8}" type="datetimeFigureOut">
              <a:rPr lang="ko-KR" altLang="en-US" smtClean="0"/>
              <a:t>2024-02-16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04F2-83AE-4E75-9A49-49E87F009A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11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874-AC77-43AD-9EF4-3F789C31C4B8}" type="datetimeFigureOut">
              <a:rPr lang="ko-KR" altLang="en-US" smtClean="0"/>
              <a:t>2024-02-16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04F2-83AE-4E75-9A49-49E87F009A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126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874-AC77-43AD-9EF4-3F789C31C4B8}" type="datetimeFigureOut">
              <a:rPr lang="ko-KR" altLang="en-US" smtClean="0"/>
              <a:t>2024-02-16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04F2-83AE-4E75-9A49-49E87F009A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4571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874-AC77-43AD-9EF4-3F789C31C4B8}" type="datetimeFigureOut">
              <a:rPr lang="ko-KR" altLang="en-US" smtClean="0"/>
              <a:t>2024-02-16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04F2-83AE-4E75-9A49-49E87F009A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00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874-AC77-43AD-9EF4-3F789C31C4B8}" type="datetimeFigureOut">
              <a:rPr lang="ko-KR" altLang="en-US" smtClean="0"/>
              <a:t>2024-02-16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04F2-83AE-4E75-9A49-49E87F009A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39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874-AC77-43AD-9EF4-3F789C31C4B8}" type="datetimeFigureOut">
              <a:rPr lang="ko-KR" altLang="en-US" smtClean="0"/>
              <a:t>2024-02-16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04F2-83AE-4E75-9A49-49E87F009A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817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874-AC77-43AD-9EF4-3F789C31C4B8}" type="datetimeFigureOut">
              <a:rPr lang="ko-KR" altLang="en-US" smtClean="0"/>
              <a:t>2024-02-16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04F2-83AE-4E75-9A49-49E87F009A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677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874-AC77-43AD-9EF4-3F789C31C4B8}" type="datetimeFigureOut">
              <a:rPr lang="ko-KR" altLang="en-US" smtClean="0"/>
              <a:t>2024-02-16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04F2-83AE-4E75-9A49-49E87F009A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882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A9874-AC77-43AD-9EF4-3F789C31C4B8}" type="datetimeFigureOut">
              <a:rPr lang="ko-KR" altLang="en-US" smtClean="0"/>
              <a:t>2024-02-16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304F2-83AE-4E75-9A49-49E87F009A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69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81" userDrawn="1">
          <p15:clr>
            <a:srgbClr val="F26B43"/>
          </p15:clr>
        </p15:guide>
        <p15:guide id="2" pos="95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4">
            <a:extLst>
              <a:ext uri="{FF2B5EF4-FFF2-40B4-BE49-F238E27FC236}">
                <a16:creationId xmlns:a16="http://schemas.microsoft.com/office/drawing/2014/main" id="{12CAAC4A-B268-4AD9-A0CC-F3B740977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857" y="5249099"/>
            <a:ext cx="22739499" cy="201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46112" tIns="249278" rIns="1246112" bIns="249278">
            <a:spAutoFit/>
          </a:bodyPr>
          <a:lstStyle>
            <a:lvl1pPr defTabSz="841375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2953899" latinLnBrk="0">
              <a:buNone/>
              <a:defRPr/>
            </a:pPr>
            <a:r>
              <a:rPr lang="en-US" altLang="ko-KR" sz="9800" b="1" kern="0" dirty="0">
                <a:solidFill>
                  <a:srgbClr val="192E78"/>
                </a:solidFill>
                <a:latin typeface="+mn-lt"/>
              </a:rPr>
              <a:t>Title </a:t>
            </a:r>
            <a:r>
              <a:rPr lang="sv-SE" altLang="en-US" sz="9800" b="1" kern="0" dirty="0">
                <a:solidFill>
                  <a:srgbClr val="192E78"/>
                </a:solidFill>
                <a:latin typeface="+mn-lt"/>
                <a:cs typeface="Arial" panose="020B0604020202020204" pitchFamily="34" charset="0"/>
              </a:rPr>
              <a:t>(regular font)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D96CFB6A-E040-4A18-BC75-D7CB1271A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857" y="7593290"/>
            <a:ext cx="22739499" cy="208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46112" tIns="249278" rIns="1246112" bIns="249278">
            <a:spAutoFit/>
          </a:bodyPr>
          <a:lstStyle>
            <a:lvl1pPr defTabSz="841375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2862917">
              <a:lnSpc>
                <a:spcPct val="90000"/>
              </a:lnSpc>
              <a:spcBef>
                <a:spcPts val="3132"/>
              </a:spcBef>
              <a:buNone/>
              <a:defRPr/>
            </a:pPr>
            <a:r>
              <a:rPr lang="sv-SE" altLang="en-US" sz="5400" b="1" dirty="0">
                <a:solidFill>
                  <a:srgbClr val="192E78"/>
                </a:solidFill>
                <a:latin typeface="+mn-lt"/>
                <a:cs typeface="Arial" panose="020B0604020202020204" pitchFamily="34" charset="0"/>
              </a:rPr>
              <a:t>Names of the authors (regular font)</a:t>
            </a:r>
          </a:p>
          <a:p>
            <a:pPr lvl="0" algn="ctr" defTabSz="3507730">
              <a:spcBef>
                <a:spcPts val="0"/>
              </a:spcBef>
              <a:buNone/>
            </a:pPr>
            <a:r>
              <a:rPr lang="sv-SE" altLang="en-US" sz="5400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Affiliations of the authors (regular font)</a:t>
            </a:r>
            <a:endParaRPr lang="en-US" altLang="en-US" sz="5400" dirty="0">
              <a:solidFill>
                <a:srgbClr val="00206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10C0C4DF-CB48-4F33-8123-5A6999C6C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11184940"/>
            <a:ext cx="27965399" cy="182449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605138" latinLnBrk="0">
              <a:defRPr/>
            </a:pPr>
            <a:r>
              <a:rPr lang="sv-SE" altLang="en-US" sz="5617" kern="0" dirty="0">
                <a:solidFill>
                  <a:srgbClr val="9A1B5A"/>
                </a:solidFill>
                <a:latin typeface="+mn-lt"/>
              </a:rPr>
              <a:t>Contents</a:t>
            </a:r>
          </a:p>
          <a:p>
            <a:pPr lvl="0" algn="l" fontAlgn="base" latinLnBrk="0">
              <a:spcAft>
                <a:spcPct val="0"/>
              </a:spcAft>
            </a:pPr>
            <a:r>
              <a:rPr lang="en-US" altLang="ko-KR" sz="4915" b="0" dirty="0">
                <a:solidFill>
                  <a:srgbClr val="000000"/>
                </a:solidFill>
                <a:latin typeface="+mn-lt"/>
                <a:cs typeface="+mn-cs"/>
              </a:rPr>
              <a:t>(Background</a:t>
            </a:r>
            <a:r>
              <a:rPr lang="ko-KR" altLang="ko-KR" sz="4915" b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lang="ko-KR" altLang="ko-KR" sz="4915" b="0" dirty="0" err="1">
                <a:solidFill>
                  <a:srgbClr val="000000"/>
                </a:solidFill>
                <a:latin typeface="+mn-lt"/>
                <a:cs typeface="+mn-cs"/>
              </a:rPr>
              <a:t>Methods</a:t>
            </a:r>
            <a:r>
              <a:rPr lang="ko-KR" altLang="ko-KR" sz="4915" b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lang="ko-KR" altLang="ko-KR" sz="4915" b="0" dirty="0" err="1">
                <a:solidFill>
                  <a:prstClr val="black"/>
                </a:solidFill>
                <a:latin typeface="+mn-lt"/>
                <a:cs typeface="+mn-cs"/>
              </a:rPr>
              <a:t>Results</a:t>
            </a:r>
            <a:r>
              <a:rPr lang="ko-KR" altLang="ko-KR" sz="4915" b="0" dirty="0">
                <a:solidFill>
                  <a:prstClr val="black"/>
                </a:solidFill>
                <a:latin typeface="+mn-lt"/>
                <a:cs typeface="+mn-cs"/>
              </a:rPr>
              <a:t>, </a:t>
            </a:r>
            <a:r>
              <a:rPr lang="ko-KR" altLang="ko-KR" sz="4915" b="0" dirty="0" err="1">
                <a:solidFill>
                  <a:prstClr val="black"/>
                </a:solidFill>
                <a:latin typeface="+mn-lt"/>
                <a:cs typeface="+mn-cs"/>
              </a:rPr>
              <a:t>Conclusion</a:t>
            </a:r>
            <a:r>
              <a:rPr lang="en-US" altLang="ko-KR" sz="4915" b="0" dirty="0">
                <a:solidFill>
                  <a:prstClr val="black"/>
                </a:solidFill>
                <a:latin typeface="+mn-lt"/>
                <a:cs typeface="+mn-cs"/>
              </a:rPr>
              <a:t>..)</a:t>
            </a:r>
            <a:endParaRPr lang="ko-KR" altLang="en-US" sz="4915" b="0" dirty="0">
              <a:solidFill>
                <a:srgbClr val="000000"/>
              </a:solidFill>
              <a:latin typeface="+mn-lt"/>
              <a:cs typeface="+mn-cs"/>
            </a:endParaRPr>
          </a:p>
          <a:p>
            <a:pPr defTabSz="1605138" latinLnBrk="0">
              <a:defRPr/>
            </a:pPr>
            <a:endParaRPr lang="sv-SE" altLang="en-US" sz="5617" kern="0" dirty="0">
              <a:solidFill>
                <a:srgbClr val="E68DAB"/>
              </a:solidFill>
              <a:latin typeface="+mn-lt"/>
              <a:cs typeface="+mn-cs"/>
            </a:endParaRPr>
          </a:p>
          <a:p>
            <a:pPr defTabSz="1605138" latinLnBrk="0">
              <a:defRPr/>
            </a:pPr>
            <a:endParaRPr lang="sv-SE" altLang="en-US" sz="5617" kern="0" dirty="0">
              <a:solidFill>
                <a:srgbClr val="E68DAB"/>
              </a:solidFill>
              <a:latin typeface="+mn-lt"/>
              <a:cs typeface="+mn-cs"/>
            </a:endParaRPr>
          </a:p>
          <a:p>
            <a:pPr defTabSz="1605138" latinLnBrk="0">
              <a:defRPr/>
            </a:pPr>
            <a:r>
              <a:rPr lang="sv-SE" altLang="en-US" sz="5617" kern="0" dirty="0">
                <a:solidFill>
                  <a:srgbClr val="9A1B5A"/>
                </a:solidFill>
                <a:latin typeface="+mn-lt"/>
              </a:rPr>
              <a:t>Background </a:t>
            </a:r>
          </a:p>
          <a:p>
            <a:pPr algn="l" defTabSz="1605138" latinLnBrk="0">
              <a:spcBef>
                <a:spcPts val="0"/>
              </a:spcBef>
              <a:defRPr/>
            </a:pPr>
            <a:r>
              <a:rPr lang="en-US" altLang="ko-KR" sz="4915" b="0" dirty="0">
                <a:latin typeface="+mn-lt"/>
              </a:rPr>
              <a:t>Text, text, text,</a:t>
            </a:r>
            <a:r>
              <a:rPr lang="en-US" altLang="ko-KR" sz="4915" b="0" dirty="0">
                <a:solidFill>
                  <a:prstClr val="black"/>
                </a:solidFill>
                <a:latin typeface="+mn-lt"/>
                <a:cs typeface="+mn-cs"/>
              </a:rPr>
              <a:t> text, text, text, text,</a:t>
            </a:r>
            <a:endParaRPr lang="en-US" altLang="ko-KR" sz="4915" b="0" dirty="0">
              <a:solidFill>
                <a:srgbClr val="0000FF"/>
              </a:solidFill>
              <a:latin typeface="+mn-lt"/>
              <a:cs typeface="+mn-cs"/>
            </a:endParaRPr>
          </a:p>
          <a:p>
            <a:pPr defTabSz="1605138" latinLnBrk="0">
              <a:defRPr/>
            </a:pPr>
            <a:endParaRPr lang="ko-KR" altLang="en-US" sz="4915" dirty="0">
              <a:latin typeface="+mn-lt"/>
            </a:endParaRPr>
          </a:p>
          <a:p>
            <a:pPr defTabSz="1605138" latinLnBrk="0">
              <a:defRPr/>
            </a:pPr>
            <a:endParaRPr lang="sv-SE" altLang="en-US" sz="4915" kern="0" dirty="0">
              <a:solidFill>
                <a:srgbClr val="E68DAB"/>
              </a:solidFill>
              <a:latin typeface="+mn-lt"/>
            </a:endParaRPr>
          </a:p>
          <a:p>
            <a:pPr defTabSz="1605138" latinLnBrk="0">
              <a:defRPr/>
            </a:pPr>
            <a:r>
              <a:rPr lang="sv-SE" altLang="en-US" sz="5617" kern="0" dirty="0">
                <a:solidFill>
                  <a:srgbClr val="9A1B5A"/>
                </a:solidFill>
                <a:latin typeface="+mn-lt"/>
              </a:rPr>
              <a:t>Methods</a:t>
            </a:r>
          </a:p>
          <a:p>
            <a:pPr algn="l" defTabSz="1605138" latinLnBrk="0">
              <a:spcBef>
                <a:spcPts val="0"/>
              </a:spcBef>
              <a:defRPr/>
            </a:pPr>
            <a:r>
              <a:rPr lang="en-US" altLang="ko-KR" sz="4915" b="0" dirty="0">
                <a:latin typeface="+mn-lt"/>
              </a:rPr>
              <a:t>Text, text, text,</a:t>
            </a:r>
            <a:r>
              <a:rPr lang="en-US" altLang="ko-KR" sz="4915" b="0" dirty="0">
                <a:solidFill>
                  <a:prstClr val="black"/>
                </a:solidFill>
                <a:latin typeface="+mn-lt"/>
              </a:rPr>
              <a:t> text, text, text, text,</a:t>
            </a:r>
            <a:endParaRPr lang="en-US" altLang="ko-KR" sz="4915" b="0" dirty="0">
              <a:solidFill>
                <a:srgbClr val="0000FF"/>
              </a:solidFill>
              <a:latin typeface="+mn-lt"/>
            </a:endParaRPr>
          </a:p>
          <a:p>
            <a:pPr defTabSz="1605138" latinLnBrk="0">
              <a:defRPr/>
            </a:pPr>
            <a:endParaRPr lang="sv-SE" altLang="en-US" sz="4915" b="0" kern="0" dirty="0">
              <a:solidFill>
                <a:prstClr val="black"/>
              </a:solidFill>
              <a:latin typeface="+mn-lt"/>
            </a:endParaRPr>
          </a:p>
          <a:p>
            <a:pPr defTabSz="1605138" latinLnBrk="0">
              <a:defRPr/>
            </a:pPr>
            <a:endParaRPr lang="sv-SE" altLang="en-US" sz="4915" b="0" kern="0" dirty="0">
              <a:solidFill>
                <a:prstClr val="black"/>
              </a:solidFill>
              <a:latin typeface="+mn-lt"/>
            </a:endParaRPr>
          </a:p>
          <a:p>
            <a:pPr defTabSz="1605138" latinLnBrk="0">
              <a:defRPr/>
            </a:pPr>
            <a:endParaRPr lang="sv-SE" altLang="en-US" sz="4915" b="0" kern="0" dirty="0">
              <a:solidFill>
                <a:prstClr val="black"/>
              </a:solidFill>
              <a:latin typeface="+mn-lt"/>
            </a:endParaRPr>
          </a:p>
          <a:p>
            <a:pPr defTabSz="1605138" latinLnBrk="0">
              <a:defRPr/>
            </a:pPr>
            <a:r>
              <a:rPr lang="sv-SE" altLang="en-US" sz="5617" kern="0" dirty="0">
                <a:solidFill>
                  <a:srgbClr val="9A1B5A"/>
                </a:solidFill>
                <a:latin typeface="+mn-lt"/>
              </a:rPr>
              <a:t>Results</a:t>
            </a:r>
          </a:p>
          <a:p>
            <a:pPr defTabSz="1605138" latinLnBrk="0">
              <a:defRPr/>
            </a:pPr>
            <a:r>
              <a:rPr lang="en-US" altLang="ko-KR" sz="4915" b="0" dirty="0">
                <a:latin typeface="+mn-lt"/>
              </a:rPr>
              <a:t>Text, text, text,</a:t>
            </a:r>
            <a:r>
              <a:rPr lang="en-US" altLang="ko-KR" sz="4915" b="0" dirty="0">
                <a:solidFill>
                  <a:prstClr val="black"/>
                </a:solidFill>
                <a:latin typeface="+mn-lt"/>
              </a:rPr>
              <a:t> text, text, text, text,</a:t>
            </a:r>
            <a:endParaRPr lang="en-US" altLang="ko-KR" sz="4915" b="0" dirty="0">
              <a:solidFill>
                <a:srgbClr val="0000FF"/>
              </a:solidFill>
              <a:latin typeface="+mn-lt"/>
            </a:endParaRPr>
          </a:p>
          <a:p>
            <a:pPr defTabSz="1605138" latinLnBrk="0">
              <a:defRPr/>
            </a:pPr>
            <a:endParaRPr lang="sv-SE" altLang="en-US" sz="4915" kern="0" dirty="0">
              <a:solidFill>
                <a:prstClr val="black"/>
              </a:solidFill>
              <a:latin typeface="+mn-lt"/>
            </a:endParaRPr>
          </a:p>
          <a:p>
            <a:pPr defTabSz="1605138" latinLnBrk="0">
              <a:defRPr/>
            </a:pPr>
            <a:endParaRPr lang="sv-SE" altLang="en-US" sz="4915" kern="0" dirty="0">
              <a:solidFill>
                <a:prstClr val="black"/>
              </a:solidFill>
              <a:latin typeface="+mn-lt"/>
            </a:endParaRPr>
          </a:p>
          <a:p>
            <a:pPr defTabSz="1605138" latinLnBrk="0">
              <a:defRPr/>
            </a:pPr>
            <a:endParaRPr lang="sv-SE" altLang="en-US" sz="4915" kern="0" dirty="0">
              <a:solidFill>
                <a:prstClr val="black"/>
              </a:solidFill>
              <a:latin typeface="+mn-lt"/>
            </a:endParaRPr>
          </a:p>
          <a:p>
            <a:pPr defTabSz="1605138" latinLnBrk="0">
              <a:defRPr/>
            </a:pPr>
            <a:r>
              <a:rPr lang="sv-SE" altLang="en-US" sz="5617" kern="0" dirty="0">
                <a:solidFill>
                  <a:srgbClr val="9A1B5A"/>
                </a:solidFill>
                <a:latin typeface="+mn-lt"/>
              </a:rPr>
              <a:t>Conclusion</a:t>
            </a:r>
          </a:p>
          <a:p>
            <a:pPr algn="l" defTabSz="1605138" latinLnBrk="0">
              <a:defRPr/>
            </a:pPr>
            <a:r>
              <a:rPr lang="en-US" altLang="ko-KR" sz="4915" b="0" dirty="0">
                <a:latin typeface="+mn-lt"/>
              </a:rPr>
              <a:t>Text, text, text,</a:t>
            </a:r>
            <a:r>
              <a:rPr lang="en-US" altLang="ko-KR" sz="4915" b="0" dirty="0">
                <a:solidFill>
                  <a:prstClr val="black"/>
                </a:solidFill>
                <a:latin typeface="+mn-lt"/>
              </a:rPr>
              <a:t> text, text, text, text,</a:t>
            </a:r>
            <a:endParaRPr lang="en-US" altLang="ko-KR" sz="4915" b="0" dirty="0">
              <a:solidFill>
                <a:srgbClr val="0000FF"/>
              </a:solidFill>
              <a:latin typeface="+mn-lt"/>
            </a:endParaRPr>
          </a:p>
          <a:p>
            <a:pPr lvl="0" algn="l" fontAlgn="base" latinLnBrk="0">
              <a:spcAft>
                <a:spcPct val="0"/>
              </a:spcAft>
            </a:pPr>
            <a:endParaRPr lang="en-US" altLang="ko-KR" sz="4915" b="0" dirty="0">
              <a:solidFill>
                <a:srgbClr val="000000"/>
              </a:solidFill>
              <a:latin typeface="+mn-lt"/>
            </a:endParaRPr>
          </a:p>
          <a:p>
            <a:pPr lvl="0" algn="l" fontAlgn="base" latinLnBrk="0">
              <a:spcAft>
                <a:spcPct val="0"/>
              </a:spcAft>
            </a:pPr>
            <a:endParaRPr lang="en-US" altLang="ko-KR" sz="4915" b="0" dirty="0">
              <a:solidFill>
                <a:srgbClr val="000000"/>
              </a:solidFill>
              <a:latin typeface="+mn-lt"/>
            </a:endParaRPr>
          </a:p>
          <a:p>
            <a:pPr lvl="0" algn="l" fontAlgn="base" latinLnBrk="0">
              <a:spcAft>
                <a:spcPct val="0"/>
              </a:spcAft>
            </a:pPr>
            <a:r>
              <a:rPr lang="en-US" altLang="ko-KR" sz="4915" b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8998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93</Words>
  <Application>Microsoft Office PowerPoint</Application>
  <PresentationFormat>사용자 지정</PresentationFormat>
  <Paragraphs>27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계정</dc:creator>
  <cp:lastModifiedBy>Yoonyoung Oh</cp:lastModifiedBy>
  <cp:revision>51</cp:revision>
  <dcterms:created xsi:type="dcterms:W3CDTF">2022-06-13T07:57:54Z</dcterms:created>
  <dcterms:modified xsi:type="dcterms:W3CDTF">2024-02-15T23:18:08Z</dcterms:modified>
</cp:coreProperties>
</file>